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6"/>
  </p:notesMasterIdLst>
  <p:sldIdLst>
    <p:sldId id="256" r:id="rId5"/>
    <p:sldId id="378" r:id="rId6"/>
    <p:sldId id="356" r:id="rId7"/>
    <p:sldId id="352" r:id="rId8"/>
    <p:sldId id="258" r:id="rId9"/>
    <p:sldId id="379" r:id="rId10"/>
    <p:sldId id="382" r:id="rId11"/>
    <p:sldId id="383" r:id="rId12"/>
    <p:sldId id="384" r:id="rId13"/>
    <p:sldId id="387" r:id="rId14"/>
    <p:sldId id="388" r:id="rId15"/>
    <p:sldId id="385" r:id="rId16"/>
    <p:sldId id="386" r:id="rId17"/>
    <p:sldId id="380" r:id="rId18"/>
    <p:sldId id="389" r:id="rId19"/>
    <p:sldId id="350" r:id="rId20"/>
    <p:sldId id="376" r:id="rId21"/>
    <p:sldId id="259" r:id="rId22"/>
    <p:sldId id="260" r:id="rId23"/>
    <p:sldId id="390" r:id="rId24"/>
    <p:sldId id="261" r:id="rId25"/>
    <p:sldId id="262" r:id="rId26"/>
    <p:sldId id="263" r:id="rId27"/>
    <p:sldId id="272" r:id="rId28"/>
    <p:sldId id="273" r:id="rId29"/>
    <p:sldId id="283" r:id="rId30"/>
    <p:sldId id="284" r:id="rId31"/>
    <p:sldId id="326" r:id="rId32"/>
    <p:sldId id="35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46" r:id="rId51"/>
    <p:sldId id="347" r:id="rId52"/>
    <p:sldId id="349" r:id="rId53"/>
    <p:sldId id="353" r:id="rId54"/>
    <p:sldId id="357" r:id="rId55"/>
    <p:sldId id="358" r:id="rId56"/>
    <p:sldId id="359" r:id="rId57"/>
    <p:sldId id="377"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25"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84" d="100"/>
          <a:sy n="84" d="100"/>
        </p:scale>
        <p:origin x="1278"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75519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33.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1">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39.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8.png"/><Relationship Id="rId11" Type="http://schemas.openxmlformats.org/officeDocument/2006/relationships/image" Target="../media/image22.png"/><Relationship Id="rId5" Type="http://schemas.openxmlformats.org/officeDocument/2006/relationships/image" Target="../media/image37.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1.png"/><Relationship Id="rId12"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8.png"/><Relationship Id="rId5" Type="http://schemas.openxmlformats.org/officeDocument/2006/relationships/image" Target="../media/image38.png"/><Relationship Id="rId1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37.png"/><Relationship Id="rId9" Type="http://schemas.openxmlformats.org/officeDocument/2006/relationships/image" Target="../media/image22.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6.xml"/><Relationship Id="rId16"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61.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37.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4.png"/><Relationship Id="rId10" Type="http://schemas.openxmlformats.org/officeDocument/2006/relationships/image" Target="../media/image64.pn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7.png"/><Relationship Id="rId1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74.png"/><Relationship Id="rId17" Type="http://schemas.openxmlformats.org/officeDocument/2006/relationships/image" Target="../media/image68.png"/><Relationship Id="rId2" Type="http://schemas.openxmlformats.org/officeDocument/2006/relationships/notesSlide" Target="../notesSlides/notesSlide38.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39.xml"/><Relationship Id="rId16" Type="http://schemas.openxmlformats.org/officeDocument/2006/relationships/image" Target="../media/image65.png"/><Relationship Id="rId20" Type="http://schemas.openxmlformats.org/officeDocument/2006/relationships/image" Target="../media/image78.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 Id="rId22"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6.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40.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5.png"/><Relationship Id="rId18" Type="http://schemas.openxmlformats.org/officeDocument/2006/relationships/image" Target="../media/image68.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0.png"/><Relationship Id="rId12" Type="http://schemas.openxmlformats.org/officeDocument/2006/relationships/image" Target="../media/image54.png"/><Relationship Id="rId17" Type="http://schemas.openxmlformats.org/officeDocument/2006/relationships/image" Target="../media/image65.png"/><Relationship Id="rId2" Type="http://schemas.openxmlformats.org/officeDocument/2006/relationships/notesSlide" Target="../notesSlides/notesSlide41.xml"/><Relationship Id="rId16" Type="http://schemas.openxmlformats.org/officeDocument/2006/relationships/image" Target="../media/image76.png"/><Relationship Id="rId20" Type="http://schemas.openxmlformats.org/officeDocument/2006/relationships/image" Target="../media/image70.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3.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77.png"/><Relationship Id="rId19"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57.png"/><Relationship Id="rId22"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4.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80.png"/><Relationship Id="rId12" Type="http://schemas.openxmlformats.org/officeDocument/2006/relationships/image" Target="../media/image63.png"/><Relationship Id="rId17" Type="http://schemas.openxmlformats.org/officeDocument/2006/relationships/image" Target="../media/image76.png"/><Relationship Id="rId2" Type="http://schemas.openxmlformats.org/officeDocument/2006/relationships/notesSlide" Target="../notesSlides/notesSlide42.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77.png"/><Relationship Id="rId5" Type="http://schemas.openxmlformats.org/officeDocument/2006/relationships/image" Target="../media/image79.png"/><Relationship Id="rId15" Type="http://schemas.openxmlformats.org/officeDocument/2006/relationships/image" Target="../media/image57.png"/><Relationship Id="rId23"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62.png"/><Relationship Id="rId14" Type="http://schemas.openxmlformats.org/officeDocument/2006/relationships/image" Target="../media/image55.png"/><Relationship Id="rId22"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2.png"/><Relationship Id="rId18" Type="http://schemas.openxmlformats.org/officeDocument/2006/relationships/image" Target="../media/image55.png"/><Relationship Id="rId26" Type="http://schemas.openxmlformats.org/officeDocument/2006/relationships/image" Target="../media/image67.png"/><Relationship Id="rId3" Type="http://schemas.openxmlformats.org/officeDocument/2006/relationships/image" Target="../media/image56.png"/><Relationship Id="rId21"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60.png"/><Relationship Id="rId17" Type="http://schemas.openxmlformats.org/officeDocument/2006/relationships/image" Target="../media/image54.png"/><Relationship Id="rId25" Type="http://schemas.openxmlformats.org/officeDocument/2006/relationships/image" Target="../media/image70.png"/><Relationship Id="rId2" Type="http://schemas.openxmlformats.org/officeDocument/2006/relationships/notesSlide" Target="../notesSlides/notesSlide43.xml"/><Relationship Id="rId16" Type="http://schemas.openxmlformats.org/officeDocument/2006/relationships/image" Target="../media/image63.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84.png"/><Relationship Id="rId24" Type="http://schemas.openxmlformats.org/officeDocument/2006/relationships/image" Target="../media/image69.png"/><Relationship Id="rId5" Type="http://schemas.openxmlformats.org/officeDocument/2006/relationships/image" Target="../media/image79.png"/><Relationship Id="rId15" Type="http://schemas.openxmlformats.org/officeDocument/2006/relationships/image" Target="../media/image77.png"/><Relationship Id="rId23" Type="http://schemas.openxmlformats.org/officeDocument/2006/relationships/image" Target="../media/image68.png"/><Relationship Id="rId10" Type="http://schemas.openxmlformats.org/officeDocument/2006/relationships/image" Target="../media/image83.png"/><Relationship Id="rId19" Type="http://schemas.openxmlformats.org/officeDocument/2006/relationships/image" Target="../media/image57.png"/><Relationship Id="rId4" Type="http://schemas.openxmlformats.org/officeDocument/2006/relationships/image" Target="../media/image74.png"/><Relationship Id="rId9" Type="http://schemas.openxmlformats.org/officeDocument/2006/relationships/image" Target="../media/image82.png"/><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6" name="Picture 5">
            <a:extLst>
              <a:ext uri="{FF2B5EF4-FFF2-40B4-BE49-F238E27FC236}">
                <a16:creationId xmlns:a16="http://schemas.microsoft.com/office/drawing/2014/main" id="{FDC368D3-0CE5-4ABD-818F-EAEF3016F29C}"/>
              </a:ext>
            </a:extLst>
          </p:cNvPr>
          <p:cNvPicPr>
            <a:picLocks noChangeAspect="1"/>
          </p:cNvPicPr>
          <p:nvPr/>
        </p:nvPicPr>
        <p:blipFill>
          <a:blip r:embed="rId3"/>
          <a:stretch>
            <a:fillRect/>
          </a:stretch>
        </p:blipFill>
        <p:spPr>
          <a:xfrm>
            <a:off x="0" y="381988"/>
            <a:ext cx="9144000" cy="4363212"/>
          </a:xfrm>
          <a:prstGeom prst="rect">
            <a:avLst/>
          </a:prstGeom>
        </p:spPr>
      </p:pic>
    </p:spTree>
    <p:extLst>
      <p:ext uri="{BB962C8B-B14F-4D97-AF65-F5344CB8AC3E}">
        <p14:creationId xmlns:p14="http://schemas.microsoft.com/office/powerpoint/2010/main" val="1948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a:t>
            </a:r>
            <a:r>
              <a:rPr lang="en-US" sz="1800">
                <a:latin typeface="Proxima Nova"/>
                <a:ea typeface="Proxima Nova"/>
                <a:cs typeface="Proxima Nova"/>
                <a:sym typeface="Proxima Nova"/>
              </a:rPr>
              <a:t>Line Interface</a:t>
            </a: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6" end="6"/>
                                            </p:txEl>
                                          </p:spTgt>
                                        </p:tgtEl>
                                        <p:attrNameLst>
                                          <p:attrName>style.visibility</p:attrName>
                                        </p:attrNameLst>
                                      </p:cBhvr>
                                      <p:to>
                                        <p:strVal val="visible"/>
                                      </p:to>
                                    </p:set>
                                    <p:animEffect transition="in" filter="fade">
                                      <p:cBhvr>
                                        <p:cTn id="37" dur="500"/>
                                        <p:tgtEl>
                                          <p:spTgt spid="5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0">
                                            <p:txEl>
                                              <p:pRg st="8" end="8"/>
                                            </p:txEl>
                                          </p:spTgt>
                                        </p:tgtEl>
                                        <p:attrNameLst>
                                          <p:attrName>style.visibility</p:attrName>
                                        </p:attrNameLst>
                                      </p:cBhvr>
                                      <p:to>
                                        <p:strVal val="visible"/>
                                      </p:to>
                                    </p:set>
                                    <p:animEffect transition="in" filter="fade">
                                      <p:cBhvr>
                                        <p:cTn id="42" dur="500"/>
                                        <p:tgtEl>
                                          <p:spTgt spid="5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What is the Setting?</a:t>
            </a:r>
            <a:endParaRPr lang="en" sz="2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11244" y="1720125"/>
            <a:ext cx="8321509" cy="1138773"/>
          </a:xfrm>
          <a:prstGeom prst="rect">
            <a:avLst/>
          </a:prstGeom>
          <a:noFill/>
        </p:spPr>
        <p:txBody>
          <a:bodyPr wrap="none" rtlCol="0">
            <a:spAutoFit/>
          </a:bodyPr>
          <a:lstStyle/>
          <a:p>
            <a:pPr algn="ctr"/>
            <a:r>
              <a:rPr lang="en-US" sz="4000" dirty="0"/>
              <a:t>OpenShift Console Login</a:t>
            </a:r>
          </a:p>
          <a:p>
            <a:r>
              <a:rPr lang="en-US" sz="2800" dirty="0"/>
              <a:t>https://master.advizex-6fa5.openshiftworkshop.com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https://master.advizex-6fa5.openshiftworkshop.com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14040</TotalTime>
  <Words>6043</Words>
  <Application>Microsoft Office PowerPoint</Application>
  <PresentationFormat>On-screen Show (16:9)</PresentationFormat>
  <Paragraphs>591</Paragraphs>
  <Slides>71</Slides>
  <Notes>55</Notes>
  <HiddenSlides>4</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Proxima Nova</vt:lpstr>
      <vt:lpstr>Arial</vt:lpstr>
      <vt:lpstr>Calibri</vt:lpstr>
      <vt:lpstr>Open Sans</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118</cp:revision>
  <dcterms:modified xsi:type="dcterms:W3CDTF">2019-02-06T18:08:07Z</dcterms:modified>
  <cp:category/>
</cp:coreProperties>
</file>